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13FCAD-A76A-43EE-9262-B834163E4E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DECFAC9-44A7-4420-9322-1C023C8847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C3D5EE-D878-4B4C-860D-8DF181DDE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2379-0E0E-4AC6-A4DD-ED14F264EDDD}" type="datetimeFigureOut">
              <a:rPr lang="ru-RU" smtClean="0"/>
              <a:t>30.03.2026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A69C42-21FC-4BCC-AB2B-DF7FEA46F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4F3725-58FC-49A1-902F-5B0B82936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FD2-C21C-4833-9360-0B9F6C9D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086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2164E5-D482-439D-B36A-1F2DF9529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93282B9-3D8D-4806-82A3-270DDC4977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A090D7-F58D-4F39-B2E7-9268A0540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2379-0E0E-4AC6-A4DD-ED14F264EDDD}" type="datetimeFigureOut">
              <a:rPr lang="ru-RU" smtClean="0"/>
              <a:t>30.03.2026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1AE157-9E47-492F-8CA8-0ED1F8667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C9C8F4-37B5-4511-A25D-C71B2965B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FD2-C21C-4833-9360-0B9F6C9D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839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F6C3F8E-49FB-491C-A83B-D9FD9A4338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0AF13FA-BA7F-449C-9D8C-39433CE0A0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EE25DD-62AF-4BFB-A47A-4228BEDB0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2379-0E0E-4AC6-A4DD-ED14F264EDDD}" type="datetimeFigureOut">
              <a:rPr lang="ru-RU" smtClean="0"/>
              <a:t>30.03.2026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D1A07B-1CB4-459B-8381-C0F85F301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4E1271-C90F-44BA-8236-C0E28A44D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FD2-C21C-4833-9360-0B9F6C9D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04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981A9B-E456-4648-866C-5630E1DB6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AEA63D-958E-4686-8045-FB82ED70AD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D24157-910D-4CAF-B7CB-F88E910BE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2379-0E0E-4AC6-A4DD-ED14F264EDDD}" type="datetimeFigureOut">
              <a:rPr lang="ru-RU" smtClean="0"/>
              <a:t>30.03.2026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85D88F-DACF-46F7-B198-2796DC9F9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B79DF0-F479-43CC-8173-335BDB310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FD2-C21C-4833-9360-0B9F6C9D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86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5E35C3-EE79-4209-A739-5B6DC27EA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3712C8-92FB-472C-A914-82428B1A44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5CADC6-81C5-4313-9D03-3E29971EF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2379-0E0E-4AC6-A4DD-ED14F264EDDD}" type="datetimeFigureOut">
              <a:rPr lang="ru-RU" smtClean="0"/>
              <a:t>30.03.2026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32853D-39D4-4AF3-A678-6A8A34603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A75220-4324-499A-8165-E18423A13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FD2-C21C-4833-9360-0B9F6C9D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55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BD48BC-01D2-43B2-AECD-5B3739D6E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8BCA4A-0792-4B43-B5BF-C9647E74AF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E07D89F-ACF9-4A93-864D-3EDAF4E274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CF3F905-0D75-48D2-95D2-C1628CCBA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2379-0E0E-4AC6-A4DD-ED14F264EDDD}" type="datetimeFigureOut">
              <a:rPr lang="ru-RU" smtClean="0"/>
              <a:t>30.03.2026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4A6A18-470F-4294-BDAD-F959722CD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736E517-C4D7-40E8-9196-38040FB64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FD2-C21C-4833-9360-0B9F6C9D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623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3D3C81-4E0C-4486-9C98-75EB394C1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A191547-0148-4A9B-998E-C774179584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2A0E0F8-838D-42C5-8747-FB5B5FA750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73BE9A8-42E1-4DC0-99B1-965368423E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FA74FF7-1925-4674-A72E-A9D370E3E2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10E2612-1542-432B-ACFD-E9AFBF327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2379-0E0E-4AC6-A4DD-ED14F264EDDD}" type="datetimeFigureOut">
              <a:rPr lang="ru-RU" smtClean="0"/>
              <a:t>30.03.2026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221A859-1948-4BEF-93AB-00ABB49D2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6D934EE-10D0-4CF3-AF8C-EF25689AE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FD2-C21C-4833-9360-0B9F6C9D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32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D110AE-A568-448E-90F6-39B84E5D3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5D73273-220C-4CE6-B2C0-25C59124E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2379-0E0E-4AC6-A4DD-ED14F264EDDD}" type="datetimeFigureOut">
              <a:rPr lang="ru-RU" smtClean="0"/>
              <a:t>30.03.2026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9633DC0-8A08-4A15-9257-A2116C976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4EB4600-D60A-4F5B-94C0-047D05981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FD2-C21C-4833-9360-0B9F6C9D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891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B9B9E6D-C64F-480D-94A0-0972274ED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2379-0E0E-4AC6-A4DD-ED14F264EDDD}" type="datetimeFigureOut">
              <a:rPr lang="ru-RU" smtClean="0"/>
              <a:t>30.03.2026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549DACC-E514-493E-AF4A-2386B10C9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FE0ACB8-245E-4903-8BED-AB052A04D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FD2-C21C-4833-9360-0B9F6C9D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162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F19435-48B5-483D-AB9F-58B13A5AB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3E4A37-64BC-4FE5-A562-460689E60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C507DE6-D3E6-411D-B94F-9FA8D4077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CB6B5F-1A8A-4460-9FFD-93351069A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2379-0E0E-4AC6-A4DD-ED14F264EDDD}" type="datetimeFigureOut">
              <a:rPr lang="ru-RU" smtClean="0"/>
              <a:t>30.03.2026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10F280D-8BB6-4C50-AA21-2C54CCBDD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8BADBA7-833C-4C92-A42E-F5E7DD116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FD2-C21C-4833-9360-0B9F6C9D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307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220C2-EAD9-4A40-93DD-BE01B0DAC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73E07DA-1A4E-4CB4-8112-E19F2056F5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16F1A93-3D62-4C6C-AC80-CF9DD7B015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0E36F9-5A9A-42A5-A95A-E162EB5C1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2379-0E0E-4AC6-A4DD-ED14F264EDDD}" type="datetimeFigureOut">
              <a:rPr lang="ru-RU" smtClean="0"/>
              <a:t>30.03.2026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BE0032A-0A23-474D-82E9-98B13223C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B2AC08A-66C3-43CD-8F21-CA051D66D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FD2-C21C-4833-9360-0B9F6C9D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02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FC4489-4DE4-4281-8AB9-41D3D1A6B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56A39E-3660-4B32-BDC7-42EA6BA99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8A8D93-1CAC-43B8-BE90-3BC61A3517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D2379-0E0E-4AC6-A4DD-ED14F264EDDD}" type="datetimeFigureOut">
              <a:rPr lang="ru-RU" smtClean="0"/>
              <a:t>30.03.2026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273D59-7CFF-443E-AA3C-DE7C63BD7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7B034A-B530-4AAB-8704-2C58F2D910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78FD2-C21C-4833-9360-0B9F6C9D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280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9BA180E-F98B-42B0-B2F8-A80E60C4F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514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4323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BDCEB73-CB5E-4155-9613-0D9286F27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5618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2026-03-30T16:50:03Z</dcterms:created>
  <dcterms:modified xsi:type="dcterms:W3CDTF">2026-03-30T17:13:05Z</dcterms:modified>
</cp:coreProperties>
</file>