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2514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48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27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2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02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07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36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8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74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73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33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85174-9BAA-491B-A937-DEF02E231DC5}" type="datetimeFigureOut">
              <a:rPr lang="ru-RU" smtClean="0"/>
              <a:t>13.06.2026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8885D-E5B1-400F-8BA2-C005D4C42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22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22982" y="-329046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89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2026-06-13T16:22:52Z</dcterms:created>
  <dcterms:modified xsi:type="dcterms:W3CDTF">2026-06-13T16:23:20Z</dcterms:modified>
</cp:coreProperties>
</file>