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8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058DBF-DACE-4BD8-8BD1-2E0F2499FD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8CECF2-3AD9-4D84-853F-6EB3AA838F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881549-9EF9-4C45-B19D-6B07D08F5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B89F-1C49-40BD-AF07-FFD66EE87D6F}" type="datetimeFigureOut">
              <a:rPr lang="ru-RU" smtClean="0"/>
              <a:t>18.04.2026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4E3C72D-9295-4276-BEA3-30D012B3C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5DC8D8-4214-472F-B1CD-8CA2719F5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FDB4-878A-4219-B6ED-CDDED197F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708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454C62-BECD-4033-9B7F-5EB9898FD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767D218-65CA-4C3F-B722-7655CFAEFC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52B215-5167-4792-8B1E-7929293B1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B89F-1C49-40BD-AF07-FFD66EE87D6F}" type="datetimeFigureOut">
              <a:rPr lang="ru-RU" smtClean="0"/>
              <a:t>18.04.2026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B175BB-A860-4544-9BFF-FBA2E3373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2D5FA6-32CF-47CD-ABBE-C7E68FEBF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FDB4-878A-4219-B6ED-CDDED197F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628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A74D58D-27C3-417F-96CA-9AF7AAEC16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FFC6935-30A9-48D4-B479-681ABBFAC6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66675E-C792-4C23-8EDA-3565F038D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B89F-1C49-40BD-AF07-FFD66EE87D6F}" type="datetimeFigureOut">
              <a:rPr lang="ru-RU" smtClean="0"/>
              <a:t>18.04.2026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6C16B8C-4E79-4162-A827-24DF9009C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79383D-D557-43FE-8FB7-03865A8E5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FDB4-878A-4219-B6ED-CDDED197F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368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A7D803-1C78-40F8-AF42-C6E920BB8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8CCA60-85FE-4F67-A84B-6AFEB77A97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217750-8F69-4A63-97C3-35CCAD8A4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B89F-1C49-40BD-AF07-FFD66EE87D6F}" type="datetimeFigureOut">
              <a:rPr lang="ru-RU" smtClean="0"/>
              <a:t>18.04.2026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6855A8-4047-4DEA-A829-E150EC4B8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E5DC48-7E27-47FA-A9C3-DDCE32B35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FDB4-878A-4219-B6ED-CDDED197F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236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E07E8C-6CB4-45A8-B429-6C3DC295A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46A098F-58ED-4C78-88AD-A105A6CEF0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F11D73A-7CE6-4E9B-A85C-729225628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B89F-1C49-40BD-AF07-FFD66EE87D6F}" type="datetimeFigureOut">
              <a:rPr lang="ru-RU" smtClean="0"/>
              <a:t>18.04.2026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3BE737-1D7D-4CBF-9751-1CE263DB8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79B331-DFC2-44AA-8754-A623F436C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FDB4-878A-4219-B6ED-CDDED197F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242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0F7F17-DC56-4F83-9EF6-D375E5F3A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B0BD41-721B-45F1-B6F0-7696000B19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D660B50-C7FD-476F-86B2-9A5CFF572A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95B12EA-BD99-410B-B26D-5B4C33D69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B89F-1C49-40BD-AF07-FFD66EE87D6F}" type="datetimeFigureOut">
              <a:rPr lang="ru-RU" smtClean="0"/>
              <a:t>18.04.2026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F8A2AAA-1815-49A5-AA6E-82203D1DD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EDC9A31-0261-44DC-B2EA-65BD3FFB4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FDB4-878A-4219-B6ED-CDDED197F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957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8B2E0B-640E-4108-8E23-A59B2FF69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0626C6D-B0E0-40A6-BCE8-421DB8F69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346A8B1-6B84-4947-977F-BF1AEFB663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AEBC546-A5F3-45E3-8EA1-18163DBF3D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6FB438D-3E09-463B-B426-74F4DB8582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8BAD94D-C864-44C6-B950-4C489E081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B89F-1C49-40BD-AF07-FFD66EE87D6F}" type="datetimeFigureOut">
              <a:rPr lang="ru-RU" smtClean="0"/>
              <a:t>18.04.2026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CB68916-C60E-4CDB-9960-78FCC45F0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7F09AD5-CF5C-47BE-B545-3342F5ABB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FDB4-878A-4219-B6ED-CDDED197F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35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703B9F-F377-4000-8936-671F70A4F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2588B50-1769-422E-8FBD-F85E5B0D4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B89F-1C49-40BD-AF07-FFD66EE87D6F}" type="datetimeFigureOut">
              <a:rPr lang="ru-RU" smtClean="0"/>
              <a:t>18.04.2026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2E01C0A-B1E5-47FD-A2D1-F11E921B5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E18E9A2-3F24-4EBF-B9C8-FA3D9DB04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FDB4-878A-4219-B6ED-CDDED197F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000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B90686B-DBB5-474B-944B-2A7C326F3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B89F-1C49-40BD-AF07-FFD66EE87D6F}" type="datetimeFigureOut">
              <a:rPr lang="ru-RU" smtClean="0"/>
              <a:t>18.04.2026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B51BCAB-7907-4D07-BE01-5761A5373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AE4F220-626E-4349-BB77-8AB0B3C97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FDB4-878A-4219-B6ED-CDDED197F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765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563C93-F25F-422A-9C86-E3A3381C3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1A0C70-327E-49C8-AB8C-B672CD33DA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50D8EE3-28B2-4A2B-92CB-A5D17DDDBA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4066628-B64A-4F98-8A6F-D8BF4C974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B89F-1C49-40BD-AF07-FFD66EE87D6F}" type="datetimeFigureOut">
              <a:rPr lang="ru-RU" smtClean="0"/>
              <a:t>18.04.2026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5DE34C8-8268-48FA-8417-AD97DA777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CC30410-4517-44B3-96D9-491B5B522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FDB4-878A-4219-B6ED-CDDED197F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008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026F8F-6CE8-4CCB-B589-E26A44D8F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30F45AF-4993-45B3-B244-F6EB743318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BA8CBD-2830-4CC6-87CB-BA88B1569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82443E1-ACCA-4549-9251-5AC388571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B89F-1C49-40BD-AF07-FFD66EE87D6F}" type="datetimeFigureOut">
              <a:rPr lang="ru-RU" smtClean="0"/>
              <a:t>18.04.2026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8ED3E60-6BCC-4393-A912-1D2EA4085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54B37F-D26C-4E9B-BB6B-56044972C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FDB4-878A-4219-B6ED-CDDED197F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057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214C85-053C-4FDB-BABA-A34825923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E5E62F1-C571-469D-A0D8-119C78A3CD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C97C57-47E2-44F2-983F-F002413C3A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8B89F-1C49-40BD-AF07-FFD66EE87D6F}" type="datetimeFigureOut">
              <a:rPr lang="ru-RU" smtClean="0"/>
              <a:t>18.04.2026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8C9668-9A80-4171-94FB-813841BBFC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DA9A83-6FED-48D5-9872-99550A0842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9FDB4-878A-4219-B6ED-CDDED197F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079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05FC491-4ED4-4C5B-A38C-3DEDD77949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0135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2026-04-18T04:02:53Z</dcterms:created>
  <dcterms:modified xsi:type="dcterms:W3CDTF">2026-04-18T04:04:03Z</dcterms:modified>
</cp:coreProperties>
</file>