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484A53-0B8F-4DFB-AA7A-F36B85CEF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4D21FD-0E8B-406A-AEEA-4AB92E772C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1C4353-CF64-4ABA-96C9-078D0AA1D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069A1F-D4AD-4239-8D2D-872DBBD03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57EF6B-A94E-4B35-8813-0256D6A27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74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E81EB3-81A2-49C6-A598-DB4CCBC4F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D7B695-B92D-4D3D-AC94-38084E5B1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4329B1-1C4D-4F67-A63B-A54E1EF9A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EF6E75-4435-4472-B7CA-E436F1D0B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67D609-5317-4002-869C-305A16AE5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09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EB3719-BECE-4648-A74F-4C8FB191FA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A2A265-4B98-4D85-A1E6-2260C9EE9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261CE1-1C0C-42C3-9CF6-E94A1275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F337B8-9A4E-4906-927A-E04FDAF16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CB3BA8-39EF-43A6-807F-A15D1A02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72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72B46-4E7F-4712-A5D3-CBE41D612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50A34-9530-4BB5-9A5E-0E9794C55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4561FD-9350-4FB5-B5B6-4037542EC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93E553-3964-4972-9A05-C456C0A55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119FFB-B11A-4F07-BD59-CE8EB64D3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754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D4607-B394-4251-97BD-C5F92B0D3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A0FDBA-A811-4255-8C87-458F33531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068821-1E36-4576-BEA5-D6FA99F97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01A5A7-D32D-4B3D-8E6C-AE01548FF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028771-2F04-49FD-BFD2-F363FAEFC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5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378BD-FB11-48F9-B38A-BD077D469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AD0022-A979-4E8B-A68A-408C8F849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FF96AF-8CEE-43EA-A8E0-B4E7A9364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DDED48-285F-4014-8C7A-4D0B677C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3E0246-FC1C-4E59-A635-5A6EB39BA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A3DCA6-3978-4F0B-8253-F7723D6F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10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47DE3-4744-46D0-87F5-40FF9B1A4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DF6727-AFDE-475D-AEDD-3A7BA7031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A55132-6F71-4FC8-A2E2-016DA365F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16EDD27-9757-4161-8462-352D532C11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CD070D-296E-4DC6-9B9A-0CF5DDD265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67F25F-1E1F-4750-B032-7BC123991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F35C515-93A5-4DAF-9332-FE7F2A4D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8131418-DEFB-48D7-A747-FF6F214F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7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98FFBF-CDF7-4E11-9E48-F61B1D379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E8B28CA-7BFA-4F68-A902-7B5C31B26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B1AD1E-5341-4302-8162-78704A96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C5C89D9-F585-41D5-A174-CC36B4EDA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779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7EFAE99-C84A-44B1-8B3F-115C6C2BC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C68ED06-C2F8-47AD-B0ED-29C9B5D0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03704B-CCB5-40A2-8B0B-0C1425AB0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14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58BC20-B811-4F9B-B812-52D318EF5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AA8C1F-5644-4A08-8BA8-B35BB0E2F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1C46-1AED-4F9C-8372-C2B265D9C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D57AB4-2A52-49B1-A459-24962580C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296E7B-50AC-4BE1-B2BD-79332EA3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8D58BC-9ABE-43D7-8FA6-08B60CF2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6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FF8A84-0D28-4DCC-9ED3-FE827E68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639411-A729-4F5B-828E-6E59B4B75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A427B0-C90C-4D44-BFF3-F7F595BC9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F5ED10-ED78-40AC-B6BE-802D9033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C5DD11-E91F-4E7E-96D3-741A08B26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A8809B-F3F7-4C1A-A937-84AFB21EB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0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39DE3-A753-4ED3-8E76-6E9A4D6E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B56D81-AF13-474C-96D1-DC86CE18D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662082-9A29-45FE-948D-6DB10EF3B7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0D266-3472-471F-B94D-9D72DDAC2A7A}" type="datetimeFigureOut">
              <a:rPr lang="ru-RU" smtClean="0"/>
              <a:t>23.04.2026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2FC0D5-E990-4EF2-BEF3-4C7C98A4B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2CF164-CD1A-4002-B09C-94C736082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A995E-9023-420E-8660-63FBCFAF0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8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B29D76-A01B-48CD-93F4-E44503D47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502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2026-04-23T14:17:35Z</dcterms:created>
  <dcterms:modified xsi:type="dcterms:W3CDTF">2026-04-23T14:53:39Z</dcterms:modified>
</cp:coreProperties>
</file>