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7" d="100"/>
          <a:sy n="107" d="100"/>
        </p:scale>
        <p:origin x="71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5484A53-0B8F-4DFB-AA7A-F36B85CEFA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04D21FD-0E8B-406A-AEEA-4AB92E772C7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71C4353-CF64-4ABA-96C9-078D0AA1D9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E0D266-3472-471F-B94D-9D72DDAC2A7A}" type="datetimeFigureOut">
              <a:rPr lang="ru-RU" smtClean="0"/>
              <a:t>23.04.2026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1069A1F-D4AD-4239-8D2D-872DBBD03F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D57EF6B-A94E-4B35-8813-0256D6A276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A995E-9023-420E-8660-63FBCFAF07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27472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BE81EB3-81A2-49C6-A598-DB4CCBC4F0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5DD7B695-B92D-4D3D-AC94-38084E5B1C6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94329B1-1C4D-4F67-A63B-A54E1EF9A3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E0D266-3472-471F-B94D-9D72DDAC2A7A}" type="datetimeFigureOut">
              <a:rPr lang="ru-RU" smtClean="0"/>
              <a:t>23.04.2026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7EF6E75-4435-4472-B7CA-E436F1D0BC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867D609-5317-4002-869C-305A16AE59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A995E-9023-420E-8660-63FBCFAF07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20910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B9EB3719-BECE-4648-A74F-4C8FB191FA6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16A2A265-4B98-4D85-A1E6-2260C9EE985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4261CE1-1C0C-42C3-9CF6-E94A1275BC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E0D266-3472-471F-B94D-9D72DDAC2A7A}" type="datetimeFigureOut">
              <a:rPr lang="ru-RU" smtClean="0"/>
              <a:t>23.04.2026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9F337B8-9A4E-4906-927A-E04FDAF166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2CB3BA8-39EF-43A6-807F-A15D1A02F2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A995E-9023-420E-8660-63FBCFAF07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77208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CA72B46-4E7F-4712-A5D3-CBE41D6121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0250A34-9530-4BB5-9A5E-0E9794C554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24561FD-9350-4FB5-B5B6-4037542EC8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E0D266-3472-471F-B94D-9D72DDAC2A7A}" type="datetimeFigureOut">
              <a:rPr lang="ru-RU" smtClean="0"/>
              <a:t>23.04.2026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793E553-3964-4972-9A05-C456C0A550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3119FFB-B11A-4F07-BD59-CE8EB64D3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A995E-9023-420E-8660-63FBCFAF07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57547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DFD4607-B394-4251-97BD-C5F92B0D36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8A0FDBA-A811-4255-8C87-458F335318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6068821-1E36-4576-BEA5-D6FA99F974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E0D266-3472-471F-B94D-9D72DDAC2A7A}" type="datetimeFigureOut">
              <a:rPr lang="ru-RU" smtClean="0"/>
              <a:t>23.04.2026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001A5A7-D32D-4B3D-8E6C-AE01548FF5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0028771-2F04-49FD-BFD2-F363FAEFC4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A995E-9023-420E-8660-63FBCFAF07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04585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A7378BD-FB11-48F9-B38A-BD077D469C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8AD0022-A979-4E8B-A68A-408C8F84921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FFF96AF-8CEE-43EA-A8E0-B4E7A93641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3DDED48-285F-4014-8C7A-4D0B677C69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E0D266-3472-471F-B94D-9D72DDAC2A7A}" type="datetimeFigureOut">
              <a:rPr lang="ru-RU" smtClean="0"/>
              <a:t>23.04.2026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B3E0246-FC1C-4E59-A635-5A6EB39BA2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2A3DCA6-3978-4F0B-8253-F7723D6F79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A995E-9023-420E-8660-63FBCFAF07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71072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4547DE3-4744-46D0-87F5-40FF9B1A49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0DF6727-AFDE-475D-AEDD-3A7BA7031F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8A55132-6F71-4FC8-A2E2-016DA365F1B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716EDD27-9757-4161-8462-352D532C118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BACD070D-296E-4DC6-9B9A-0CF5DDD2659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CD67F25F-1E1F-4750-B032-7BC1239916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E0D266-3472-471F-B94D-9D72DDAC2A7A}" type="datetimeFigureOut">
              <a:rPr lang="ru-RU" smtClean="0"/>
              <a:t>23.04.2026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EF35C515-93A5-4DAF-9332-FE7F2A4D39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D8131418-DEFB-48D7-A747-FF6F214FD9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A995E-9023-420E-8660-63FBCFAF07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13786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B98FFBF-CDF7-4E11-9E48-F61B1D3799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0E8B28CA-7BFA-4F68-A902-7B5C31B265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E0D266-3472-471F-B94D-9D72DDAC2A7A}" type="datetimeFigureOut">
              <a:rPr lang="ru-RU" smtClean="0"/>
              <a:t>23.04.2026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7FB1AD1E-5341-4302-8162-78704A96B3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FC5C89D9-F585-41D5-A174-CC36B4EDA1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A995E-9023-420E-8660-63FBCFAF07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17791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67EFAE99-C84A-44B1-8B3F-115C6C2BC7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E0D266-3472-471F-B94D-9D72DDAC2A7A}" type="datetimeFigureOut">
              <a:rPr lang="ru-RU" smtClean="0"/>
              <a:t>23.04.2026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CC68ED06-C2F8-47AD-B0ED-29C9B5D080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1503704B-CCB5-40A2-8B0B-0C1425AB00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A995E-9023-420E-8660-63FBCFAF07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61473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358BC20-B811-4F9B-B812-52D318EF5E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AAA8C1F-5644-4A08-8BA8-B35BB0E2F8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4A831C46-1AED-4F9C-8372-C2B265D9C94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7D57AB4-2A52-49B1-A459-24962580CC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E0D266-3472-471F-B94D-9D72DDAC2A7A}" type="datetimeFigureOut">
              <a:rPr lang="ru-RU" smtClean="0"/>
              <a:t>23.04.2026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9296E7B-50AC-4BE1-B2BD-79332EA395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68D58BC-9ABE-43D7-8FA6-08B60CF278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A995E-9023-420E-8660-63FBCFAF07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61646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4FF8A84-0D28-4DCC-9ED3-FE827E6806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A4639411-A729-4F5B-828E-6E59B4B75AD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A0A427B0-C90C-4D44-BFF3-F7F595BC93D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BF5ED10-ED78-40AC-B6BE-802D9033CC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E0D266-3472-471F-B94D-9D72DDAC2A7A}" type="datetimeFigureOut">
              <a:rPr lang="ru-RU" smtClean="0"/>
              <a:t>23.04.2026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6C5DD11-E91F-4E7E-96D3-741A08B26E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6A8809B-F3F7-4C1A-A937-84AFB21EB5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3A995E-9023-420E-8660-63FBCFAF07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75049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6D39DE3-A753-4ED3-8E76-6E9A4D6E71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AB56D81-AF13-474C-96D1-DC86CE18D2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2662082-9A29-45FE-948D-6DB10EF3B7B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E0D266-3472-471F-B94D-9D72DDAC2A7A}" type="datetimeFigureOut">
              <a:rPr lang="ru-RU" smtClean="0"/>
              <a:t>23.04.2026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C2FC0D5-E990-4EF2-BEF3-4C7C98A4B25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42CF164-CD1A-4002-B09C-94C73608239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3A995E-9023-420E-8660-63FBCFAF07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83840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FB29D76-A01B-48CD-93F4-E44503D476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0"/>
            <a:ext cx="109728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450249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</TotalTime>
  <Words>0</Words>
  <Application>Microsoft Office PowerPoint</Application>
  <PresentationFormat>Широкоэкранный</PresentationFormat>
  <Paragraphs>0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Тема Office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2</cp:revision>
  <dcterms:created xsi:type="dcterms:W3CDTF">2026-04-23T14:17:35Z</dcterms:created>
  <dcterms:modified xsi:type="dcterms:W3CDTF">2026-04-23T14:53:39Z</dcterms:modified>
</cp:coreProperties>
</file>