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7" d="100"/>
          <a:sy n="107" d="100"/>
        </p:scale>
        <p:origin x="71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8356FB0-EFF7-495A-92EC-1ECE4620317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0E911E3E-DB4E-438F-BCDF-95A77889F87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15B9EEC-30E3-4C53-B328-861D0DBF90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FE2D05-6C77-4AC3-9485-AF638EF058BC}" type="datetimeFigureOut">
              <a:rPr lang="ru-RU" smtClean="0"/>
              <a:t>21.04.2026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04511A70-4C0F-4902-A683-275F813465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9731D4E5-2AFE-411F-9A43-6F9F280769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1B8519-6503-4AB2-8834-9973917047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61299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1E5E940-F6B0-4AB2-905C-8D879B0327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419AE14A-2063-496D-9F7D-BCAC1EC3B9C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CC50395-8037-4482-BEEF-56B814143B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FE2D05-6C77-4AC3-9485-AF638EF058BC}" type="datetimeFigureOut">
              <a:rPr lang="ru-RU" smtClean="0"/>
              <a:t>21.04.2026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61E912EF-1D86-4401-86D8-5229D20BA6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99316079-CB28-4390-BC0D-E364DDE67F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1B8519-6503-4AB2-8834-9973917047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05089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B63E3D2D-9EBC-41E9-92C4-72C73D46B99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FF970DE7-232C-47B3-9C1B-6D01C3E9ED1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95FD170C-0261-4881-9462-E127A61BAD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FE2D05-6C77-4AC3-9485-AF638EF058BC}" type="datetimeFigureOut">
              <a:rPr lang="ru-RU" smtClean="0"/>
              <a:t>21.04.2026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30FB8C23-D750-422B-B574-712B20B3E2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96B77307-E9DB-45CF-823B-CD1C7DB1AD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1B8519-6503-4AB2-8834-9973917047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45459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B10D5E0-0760-4CC4-90E1-335F3D186B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5A815A2-143A-49F3-A630-0BA25B4E19A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22BD8F1-2116-4727-9A4D-A5CA3F04B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FE2D05-6C77-4AC3-9485-AF638EF058BC}" type="datetimeFigureOut">
              <a:rPr lang="ru-RU" smtClean="0"/>
              <a:t>21.04.2026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C2F5740-1481-40D0-B2A4-7122CD966A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303E2079-DF5B-421E-91A8-7D8797BA5F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1B8519-6503-4AB2-8834-9973917047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51366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0B33401-72CC-4F81-9F91-FDC8C53F68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C2D2DB08-790C-4EEF-B9AD-0335DDA341A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709DC98E-AA03-4ADE-83F6-48C98D3B8B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FE2D05-6C77-4AC3-9485-AF638EF058BC}" type="datetimeFigureOut">
              <a:rPr lang="ru-RU" smtClean="0"/>
              <a:t>21.04.2026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B2279B41-701B-4F3D-AD06-7F537331E7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D555A91-0FC5-41C1-9FBA-06AAB70C34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1B8519-6503-4AB2-8834-9973917047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77578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E04A9D1-5C6B-4302-8948-821D572E69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86E8AF2-52C6-4241-8703-59905C5DC29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5346BB01-4DD5-49E0-B971-62E73F4A446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8692B88C-EFB6-4183-831E-ED43CB15E2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FE2D05-6C77-4AC3-9485-AF638EF058BC}" type="datetimeFigureOut">
              <a:rPr lang="ru-RU" smtClean="0"/>
              <a:t>21.04.2026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240BECC9-C7C6-4811-A45B-365024EE3A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43DBE131-AE5A-407D-B998-A04D77E92D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1B8519-6503-4AB2-8834-9973917047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29786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4CF71BF-3060-4CDF-A8BA-890842CB46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FD78102C-8CA2-4D16-A675-A0D0E976A05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26D60747-400B-405F-A3A8-4BD916CE7D2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BAA0DA9B-267E-445E-A2EE-D934245FF3C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4F59EFF4-D0E2-4D28-9545-3AFA59BA5F9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924C742D-F382-4F75-874F-9FCF0294F1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FE2D05-6C77-4AC3-9485-AF638EF058BC}" type="datetimeFigureOut">
              <a:rPr lang="ru-RU" smtClean="0"/>
              <a:t>21.04.2026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4044A779-CEC1-43DD-B65E-E0793C36C5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134071CF-91B0-4902-B50C-8BD94FC816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1B8519-6503-4AB2-8834-9973917047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81403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676FD17-EBC2-446C-AADA-CDDC5F9AFB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B8A4BC5B-52BB-4437-8897-5EC93AAF39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FE2D05-6C77-4AC3-9485-AF638EF058BC}" type="datetimeFigureOut">
              <a:rPr lang="ru-RU" smtClean="0"/>
              <a:t>21.04.2026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428FE6C9-6B7F-4AA5-B568-2AF2594BEB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2379483D-BDC0-406E-A581-D3D10144FA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1B8519-6503-4AB2-8834-9973917047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5977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E270C5FD-F28E-4547-9C7D-943E71F94D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FE2D05-6C77-4AC3-9485-AF638EF058BC}" type="datetimeFigureOut">
              <a:rPr lang="ru-RU" smtClean="0"/>
              <a:t>21.04.2026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DAEEEFDA-43AA-44D3-97D6-4439D2F3DD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D978F505-3657-4271-B649-02F223DE08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1B8519-6503-4AB2-8834-9973917047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93840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822B9E0-6D92-4EBA-A0B4-A6BAA93D8E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6AE1A17-5325-472A-BBFC-89E1F5ECED1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712A8518-4134-49A2-A734-1F5310702EF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EFA69001-084D-48DF-A64C-BF04B42A80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FE2D05-6C77-4AC3-9485-AF638EF058BC}" type="datetimeFigureOut">
              <a:rPr lang="ru-RU" smtClean="0"/>
              <a:t>21.04.2026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14DE68C5-61DB-49F4-AC8F-531FCD7F22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9707620D-838B-4F00-B6A2-8DF22E698D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1B8519-6503-4AB2-8834-9973917047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18034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78A7F48-5D74-40E7-891D-A7D64D5B46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398FFC97-0695-4C79-B1EC-686CE441BC4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BD8EFF5F-4913-41B2-9FA1-91A1E934AD3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64E8B043-CAFB-49EC-9D9F-1656FBB545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FE2D05-6C77-4AC3-9485-AF638EF058BC}" type="datetimeFigureOut">
              <a:rPr lang="ru-RU" smtClean="0"/>
              <a:t>21.04.2026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3A976C39-DAD0-47BF-AB9F-BE7823AFCC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C49B8127-115C-452C-8C0C-83D0024749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1B8519-6503-4AB2-8834-9973917047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41101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254108E-38BF-4C81-9A56-0C2147DDF1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1BEA8981-9BAF-4800-AA11-E0E4CA68252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9FFF3571-B33E-49CE-8101-1F72091850F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FE2D05-6C77-4AC3-9485-AF638EF058BC}" type="datetimeFigureOut">
              <a:rPr lang="ru-RU" smtClean="0"/>
              <a:t>21.04.2026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6392CB14-417B-4FFB-80C1-810840B1EA6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3A2EE816-7F1E-496A-B1CE-4F365810C76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1B8519-6503-4AB2-8834-9973917047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96783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0F604B22-5D1B-48FC-ABC2-52B57886410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" y="0"/>
            <a:ext cx="109728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738913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Широкоэкранный</PresentationFormat>
  <Paragraphs>0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Тема Office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1</cp:revision>
  <dcterms:created xsi:type="dcterms:W3CDTF">2026-04-21T13:54:50Z</dcterms:created>
  <dcterms:modified xsi:type="dcterms:W3CDTF">2026-04-21T13:55:31Z</dcterms:modified>
</cp:coreProperties>
</file>