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56FB0-EFF7-495A-92EC-1ECE46203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911E3E-DB4E-438F-BCDF-95A77889F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5B9EEC-30E3-4C53-B328-861D0DBF9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511A70-4C0F-4902-A683-275F81346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31D4E5-2AFE-411F-9A43-6F9F28076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2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5E940-F6B0-4AB2-905C-8D879B032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9AE14A-2063-496D-9F7D-BCAC1EC3B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C50395-8037-4482-BEEF-56B814143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E912EF-1D86-4401-86D8-5229D20B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316079-CB28-4390-BC0D-E364DDE6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50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3E3D2D-9EBC-41E9-92C4-72C73D46B9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970DE7-232C-47B3-9C1B-6D01C3E9E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FD170C-0261-4881-9462-E127A61BA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FB8C23-D750-422B-B574-712B20B3E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B77307-E9DB-45CF-823B-CD1C7DB1A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54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0D5E0-0760-4CC4-90E1-335F3D186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A815A2-143A-49F3-A630-0BA25B4E1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2BD8F1-2116-4727-9A4D-A5CA3F04B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F5740-1481-40D0-B2A4-7122CD96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3E2079-DF5B-421E-91A8-7D8797BA5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13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B33401-72CC-4F81-9F91-FDC8C53F6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D2DB08-790C-4EEF-B9AD-0335DDA34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9DC98E-AA03-4ADE-83F6-48C98D3B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79B41-701B-4F3D-AD06-7F537331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555A91-0FC5-41C1-9FBA-06AAB70C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75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4A9D1-5C6B-4302-8948-821D572E6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6E8AF2-52C6-4241-8703-59905C5DC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46BB01-4DD5-49E0-B971-62E73F4A4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92B88C-EFB6-4183-831E-ED43CB15E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0BECC9-C7C6-4811-A45B-365024EE3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DBE131-AE5A-407D-B998-A04D77E92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978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F71BF-3060-4CDF-A8BA-890842CB4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78102C-8CA2-4D16-A675-A0D0E976A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D60747-400B-405F-A3A8-4BD916CE7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AA0DA9B-267E-445E-A2EE-D934245FF3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F59EFF4-D0E2-4D28-9545-3AFA59BA5F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24C742D-F382-4F75-874F-9FCF0294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44A779-CEC1-43DD-B65E-E0793C36C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34071CF-91B0-4902-B50C-8BD94FC81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14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6FD17-EBC2-446C-AADA-CDDC5F9AF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A4BC5B-52BB-4437-8897-5EC93AAF3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8FE6C9-6B7F-4AA5-B568-2AF2594BE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79483D-BDC0-406E-A581-D3D10144F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97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270C5FD-F28E-4547-9C7D-943E71F94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AEEEFDA-43AA-44D3-97D6-4439D2F3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78F505-3657-4271-B649-02F223DE0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38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2B9E0-6D92-4EBA-A0B4-A6BAA93D8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AE1A17-5325-472A-BBFC-89E1F5ECE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2A8518-4134-49A2-A734-1F5310702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A69001-084D-48DF-A64C-BF04B42A8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DE68C5-61DB-49F4-AC8F-531FCD7F2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07620D-838B-4F00-B6A2-8DF22E698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80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A7F48-5D74-40E7-891D-A7D64D5B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8FFC97-0695-4C79-B1EC-686CE441BC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8EFF5F-4913-41B2-9FA1-91A1E934A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E8B043-CAFB-49EC-9D9F-1656FBB54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976C39-DAD0-47BF-AB9F-BE7823AFC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9B8127-115C-452C-8C0C-83D002474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11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4108E-38BF-4C81-9A56-0C2147DDF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EA8981-9BAF-4800-AA11-E0E4CA682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FF3571-B33E-49CE-8101-1F7209185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E2D05-6C77-4AC3-9485-AF638EF058BC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92CB14-417B-4FFB-80C1-810840B1EA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2EE816-7F1E-496A-B1CE-4F365810C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B8519-6503-4AB2-8834-997391704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67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604B22-5D1B-48FC-ABC2-52B578864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891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2026-04-21T13:54:50Z</dcterms:created>
  <dcterms:modified xsi:type="dcterms:W3CDTF">2026-04-21T13:55:31Z</dcterms:modified>
</cp:coreProperties>
</file>