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01CAC-A118-46BC-8B86-1442A57B8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1D72C9-967C-4B03-BFBC-8B2E74931D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35420A-422F-4873-83F5-0122214B8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2E54C2-05ED-4506-975D-D9A6EBA1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8F2E00-6412-4BBF-B90C-2F6B45B1C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588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2AD5BA-1FA9-4F9A-A72D-D79BF632C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D5B31D-C94C-426A-A00C-AB7B51447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1E0187-9815-4A09-9AE9-F51FC6F04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A2EA85-8112-4EC2-AA6A-BB07B9073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DDC614-03B2-4F6B-B8BD-F1F71764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98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12AD76-76CC-4D26-85C8-87EA52E550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AF1CD2-EBE8-4303-9769-1881B8E0C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CDD347-1331-4F19-8F9F-C544FE0F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7F38D9-944C-4F7F-BD46-DAA401A1C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2F5311-5ECE-4E6D-8495-460196C32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35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2864C-FA01-4103-AC24-6B30772D8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489459-1402-4E2D-94BE-CB8F2A0BA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EEEB7B-E319-4DA6-8D78-15AC81ACE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4B09F8-85BC-49CA-9F27-57B1C8B45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5CD433-AD14-4653-8043-036886875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59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DAC4FE-EAD2-49F0-957E-452F227E4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E6415F-BA18-453C-9D1D-92BC83F96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E27F1F-8617-4347-ADD6-45EE1C943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2976AA-F299-45EC-A3F3-29079D188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FD29BA-E547-44C6-9E56-170489BED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17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4EAF1D-00BF-440D-A102-1182BF94B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4A651-8034-4420-B848-EE94F40B4B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EF6F31-C479-4DBC-A6BD-3715FD60D6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9582CF-947F-43D3-A13D-2D4ED1CB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27D2A1-4524-41B4-AC99-27F385906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FB0F66-31CC-4110-958F-BA99E948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93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25F95-307C-4E6F-9889-F888F5F2F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819608-4245-41BC-8F38-88AB679E8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5462CD-B155-4B3E-B9B3-CD92EF2F88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E8470ED-CA9E-478B-8046-2F826584B4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6D2321E-8C32-4BD1-B55C-6E137EEDA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1E037FB-C7DF-4E17-8B78-9208DFEF0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BE33FF8-DAF2-44E5-905B-AE8EE86D2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6FF7229-2AFF-4E12-ABD1-D921A67AB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87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A4E4B7-8944-4762-8857-616AE19B2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6EDC853-7441-4D24-9D76-09D4ABC04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46C8EB-25E4-48E1-AA4A-36A774140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C14D721-A917-40CE-A30E-DE6960463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71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982A795-9A51-4D99-ACCB-287CED89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9BA06C8-15F3-432F-8651-CACC6E169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82B8E5E-404D-4095-A297-C49DE43DC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0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F058E8-2097-48D9-A03E-D2F40A88E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C9C4F7-E868-4048-BDE1-AF8F6B31F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88D7889-2672-4D72-8718-E6216EA96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E126A8-8C7D-4F7C-B4CC-796C19161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22BF4B-24C3-4BF6-A709-1BE525659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FCDB4A-C1AA-4746-965C-BD023106D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621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534EA-CE31-4CA0-937F-24220C4D9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ECC271C-A964-4D69-AE71-8FF2679DF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BE5DB8-5740-4FF4-AC7E-2ADFC5A537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AFE831-02DB-4475-B4A0-F7F44E8CE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363677-869B-43E1-BE3F-25966E0B8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AA27E1-93CF-483A-B4FF-6BD3E8CD1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464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F8CFF7-7EF9-49E6-9E64-B1B2D0154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70A160-E8FE-4206-B867-8797DEF13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87026D-016B-487F-A77C-94224F87B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7272D-9CE6-4916-BA82-F501EA9DCC1E}" type="datetimeFigureOut">
              <a:rPr lang="ru-RU" smtClean="0"/>
              <a:t>12.04.2026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2BAE9E-3EF2-4D3C-91C1-1F527C81F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BED96C-5371-406D-BB4E-441997AA6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B0B9C-6C5D-4A43-A39C-6DBB21354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95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BD6408-A475-4F92-AC5A-4645ACBF6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532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2026-04-12T14:55:58Z</dcterms:created>
  <dcterms:modified xsi:type="dcterms:W3CDTF">2026-04-12T14:59:36Z</dcterms:modified>
</cp:coreProperties>
</file>